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422" y="-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598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80445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2492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409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924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8873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0240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8714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85286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438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630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30034-A6EC-457A-B194-EA86214E44DA}" type="datetimeFigureOut">
              <a:rPr lang="en-US" smtClean="0"/>
              <a:pPr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B61B8-11CE-4177-96CF-BCD4ED0065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256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28600"/>
            <a:ext cx="6220981" cy="1013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29000" y="609600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21925" y="2394857"/>
            <a:ext cx="1219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71600" y="2667000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057400" y="4838700"/>
            <a:ext cx="13716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371600" y="7315200"/>
            <a:ext cx="6096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468584" y="7315200"/>
            <a:ext cx="1179616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743200" y="8534400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419600" y="46886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(close)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941125" y="2300291"/>
            <a:ext cx="2014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(managed/passed)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219700" y="4768334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(a ton)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52700" y="6945868"/>
            <a:ext cx="285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(turn/twirl     the fork)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189022" y="8464034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(field)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924300" y="26670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(sigh)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4648200" y="7924800"/>
            <a:ext cx="13001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646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371" y="2895600"/>
            <a:ext cx="5471727" cy="301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1371600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Spickzettel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2332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-8906"/>
            <a:ext cx="6197792" cy="97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47800" y="471055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4876800" y="459179"/>
            <a:ext cx="2286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657600" y="723900"/>
            <a:ext cx="1219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590800" y="2667000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991100" y="685800"/>
            <a:ext cx="12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(volume)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152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(</a:t>
            </a:r>
            <a:r>
              <a:rPr lang="en-US" sz="1200" dirty="0" err="1" smtClean="0"/>
              <a:t>anmachen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04655" y="2286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hier</a:t>
            </a:r>
            <a:r>
              <a:rPr lang="en-US" dirty="0" smtClean="0"/>
              <a:t>:  </a:t>
            </a:r>
            <a:r>
              <a:rPr lang="en-US" dirty="0" err="1" smtClean="0"/>
              <a:t>Stereoanlage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589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-47625"/>
            <a:ext cx="6542621" cy="987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572000" y="3015838"/>
            <a:ext cx="9144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438400" y="3270663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37310" y="7229599"/>
            <a:ext cx="1191491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286000" y="7543800"/>
            <a:ext cx="1729345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43000" y="7848600"/>
            <a:ext cx="8382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8510" y="8110846"/>
            <a:ext cx="1672689" cy="347353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810001" y="8458199"/>
            <a:ext cx="1408772" cy="282535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218773" y="6915535"/>
            <a:ext cx="1203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(</a:t>
            </a:r>
            <a:r>
              <a:rPr lang="en-US" dirty="0" smtClean="0"/>
              <a:t>at least)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14387" y="7467600"/>
            <a:ext cx="1306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(in no case)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7749926"/>
            <a:ext cx="1361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wiped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62489" y="8740734"/>
            <a:ext cx="5552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of all things			the fair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0199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-1"/>
            <a:ext cx="5619132" cy="876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48196" y="7620000"/>
            <a:ext cx="6096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514600" y="7543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(comforted)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8196" y="7848600"/>
            <a:ext cx="3314204" cy="282535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743200" y="8152411"/>
            <a:ext cx="2514600" cy="305789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3346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2" y="2819400"/>
            <a:ext cx="6951663" cy="3193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8899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6553200" cy="939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981200" y="2667000"/>
            <a:ext cx="1295400" cy="228600"/>
          </a:xfrm>
          <a:prstGeom prst="rect">
            <a:avLst/>
          </a:prstGeom>
          <a:solidFill>
            <a:srgbClr val="FFFF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3429000" y="2590800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(suspicion)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3254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987" y="0"/>
            <a:ext cx="6172200" cy="887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0387" y="1371600"/>
            <a:ext cx="5656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Zeichne</a:t>
            </a:r>
            <a:r>
              <a:rPr lang="en-US" dirty="0" smtClean="0"/>
              <a:t> das </a:t>
            </a:r>
            <a:r>
              <a:rPr lang="en-US" dirty="0" err="1" smtClean="0"/>
              <a:t>oder</a:t>
            </a:r>
            <a:r>
              <a:rPr lang="en-US" dirty="0" smtClean="0"/>
              <a:t> </a:t>
            </a:r>
            <a:r>
              <a:rPr lang="en-US" dirty="0" err="1" smtClean="0"/>
              <a:t>schreib</a:t>
            </a:r>
            <a:r>
              <a:rPr lang="en-US" dirty="0" smtClean="0"/>
              <a:t> </a:t>
            </a:r>
            <a:r>
              <a:rPr lang="en-US" dirty="0" err="1" smtClean="0"/>
              <a:t>einen</a:t>
            </a:r>
            <a:r>
              <a:rPr lang="en-US" dirty="0" smtClean="0"/>
              <a:t> Paragraph.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6987" y="8534400"/>
            <a:ext cx="6494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Making </a:t>
            </a:r>
            <a:r>
              <a:rPr lang="en-US" dirty="0" err="1" smtClean="0"/>
              <a:t>preditions</a:t>
            </a:r>
            <a:r>
              <a:rPr lang="en-US" dirty="0" smtClean="0"/>
              <a:t>:  How do you think the neighbor might have killed the Mr. </a:t>
            </a:r>
            <a:r>
              <a:rPr lang="en-US" smtClean="0"/>
              <a:t>X?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42104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75</Words>
  <Application>Microsoft Office PowerPoint</Application>
  <PresentationFormat>On-screen Show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Alissa</dc:creator>
  <cp:lastModifiedBy>tmsadmin</cp:lastModifiedBy>
  <cp:revision>10</cp:revision>
  <dcterms:created xsi:type="dcterms:W3CDTF">2014-05-06T01:03:46Z</dcterms:created>
  <dcterms:modified xsi:type="dcterms:W3CDTF">2014-05-06T20:08:06Z</dcterms:modified>
</cp:coreProperties>
</file>